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sldIdLst>
    <p:sldId id="318" r:id="rId2"/>
    <p:sldId id="257" r:id="rId3"/>
    <p:sldId id="258" r:id="rId4"/>
    <p:sldId id="296" r:id="rId5"/>
    <p:sldId id="291" r:id="rId6"/>
    <p:sldId id="283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332" r:id="rId39"/>
    <p:sldId id="297" r:id="rId40"/>
    <p:sldId id="298" r:id="rId41"/>
    <p:sldId id="273" r:id="rId42"/>
    <p:sldId id="261" r:id="rId43"/>
    <p:sldId id="289" r:id="rId44"/>
    <p:sldId id="282" r:id="rId45"/>
    <p:sldId id="274" r:id="rId46"/>
    <p:sldId id="263" r:id="rId47"/>
    <p:sldId id="292" r:id="rId48"/>
    <p:sldId id="287" r:id="rId49"/>
    <p:sldId id="279" r:id="rId50"/>
    <p:sldId id="266" r:id="rId51"/>
    <p:sldId id="265" r:id="rId52"/>
    <p:sldId id="278" r:id="rId53"/>
    <p:sldId id="293" r:id="rId54"/>
    <p:sldId id="275" r:id="rId55"/>
    <p:sldId id="268" r:id="rId56"/>
    <p:sldId id="269" r:id="rId57"/>
    <p:sldId id="276" r:id="rId58"/>
    <p:sldId id="277" r:id="rId59"/>
    <p:sldId id="294" r:id="rId60"/>
    <p:sldId id="288" r:id="rId61"/>
    <p:sldId id="271" r:id="rId62"/>
    <p:sldId id="299" r:id="rId63"/>
    <p:sldId id="280" r:id="rId64"/>
    <p:sldId id="281" r:id="rId65"/>
    <p:sldId id="295" r:id="rId66"/>
  </p:sldIdLst>
  <p:sldSz cx="12192000" cy="6858000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97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5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5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535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06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6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4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85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62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3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2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10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86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78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6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05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5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98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468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71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81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9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9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58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735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069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702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24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6097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133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38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3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8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A60D-10C3-4AFB-A22E-295E35ACE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7EDD-5498-43B9-9A53-3B63C852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278D2-F06C-4048-BCF7-8A8ED1AA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0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6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</a:p>
        </p:txBody>
      </p:sp>
    </p:spTree>
    <p:extLst>
      <p:ext uri="{BB962C8B-B14F-4D97-AF65-F5344CB8AC3E}">
        <p14:creationId xmlns:p14="http://schemas.microsoft.com/office/powerpoint/2010/main" val="1796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5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1710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3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7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</a:p>
        </p:txBody>
      </p:sp>
    </p:spTree>
    <p:extLst>
      <p:ext uri="{BB962C8B-B14F-4D97-AF65-F5344CB8AC3E}">
        <p14:creationId xmlns:p14="http://schemas.microsoft.com/office/powerpoint/2010/main" val="28370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</a:p>
        </p:txBody>
      </p:sp>
    </p:spTree>
    <p:extLst>
      <p:ext uri="{BB962C8B-B14F-4D97-AF65-F5344CB8AC3E}">
        <p14:creationId xmlns:p14="http://schemas.microsoft.com/office/powerpoint/2010/main" val="36853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90013" cy="3773201"/>
            <a:chOff x="5762171" y="1519072"/>
            <a:chExt cx="499001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62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&amp; DOA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0746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5664</Words>
  <Application>Microsoft Office PowerPoint</Application>
  <PresentationFormat>Widescreen</PresentationFormat>
  <Paragraphs>684</Paragraphs>
  <Slides>65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5" baseType="lpstr">
      <vt:lpstr>等线</vt:lpstr>
      <vt:lpstr>微软雅黑</vt:lpstr>
      <vt:lpstr>宋体</vt:lpstr>
      <vt:lpstr>Agency FB</vt:lpstr>
      <vt:lpstr>Arial</vt:lpstr>
      <vt:lpstr>Calibri</vt:lpstr>
      <vt:lpstr>Campton Light</vt:lpstr>
      <vt:lpstr>Campton Medium</vt:lpstr>
      <vt:lpstr>Clear Sans Light</vt:lpstr>
      <vt:lpstr>DINCond-Medium</vt:lpstr>
      <vt:lpstr>FontAwesome</vt:lpstr>
      <vt:lpstr>Lato Regular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方正正大黑简体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393</cp:revision>
  <dcterms:created xsi:type="dcterms:W3CDTF">2017-03-20T02:00:00Z</dcterms:created>
  <dcterms:modified xsi:type="dcterms:W3CDTF">2024-06-05T12:59:29Z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